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1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793EA-9DC9-4F4E-AF3C-2BCDB418389D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EF50-9880-4E73-828A-032852EF4B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90913_104205.jpg"/>
          <p:cNvPicPr>
            <a:picLocks noChangeAspect="1"/>
          </p:cNvPicPr>
          <p:nvPr/>
        </p:nvPicPr>
        <p:blipFill>
          <a:blip r:embed="rId2" cstate="print">
            <a:lum/>
          </a:blip>
          <a:srcRect t="12500" b="14583"/>
          <a:stretch>
            <a:fillRect/>
          </a:stretch>
        </p:blipFill>
        <p:spPr>
          <a:xfrm>
            <a:off x="1643042" y="785794"/>
            <a:ext cx="5510893" cy="535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не забава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9C18B49-D87B-1395-CF9D-37A9D873D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4168" y="5661248"/>
            <a:ext cx="2664296" cy="893960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Хайрулина Г.К.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17_155333.jpg"/>
          <p:cNvPicPr>
            <a:picLocks noChangeAspect="1"/>
          </p:cNvPicPr>
          <p:nvPr/>
        </p:nvPicPr>
        <p:blipFill>
          <a:blip r:embed="rId2" cstate="print"/>
          <a:srcRect t="20833"/>
          <a:stretch>
            <a:fillRect/>
          </a:stretch>
        </p:blipFill>
        <p:spPr>
          <a:xfrm>
            <a:off x="4786314" y="2357430"/>
            <a:ext cx="412833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воспитать у детей бережное отношение к игрушкам?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4347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Приучайте детей ухаживать за игрушками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от времени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вместе  с ребенком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осматривайте его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игровое хозяйство.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Где хранить игрушки?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Игрушки следует расположить так, чтоб подсказать ребенку игру.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игрушки не должны  быть в поле зрения ребенка.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Книги, карандаши -не игрушки. Для них следует выделить отдельное место.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917_155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3518905" cy="469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916_090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66"/>
            <a:ext cx="3286130" cy="438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вмешаться в игру?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full_size_1535382787-766542d85bd30e6959a805c96c6564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000107"/>
            <a:ext cx="5521895" cy="298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ado-li-igrat-s-rebenkom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400" y="3143248"/>
            <a:ext cx="46466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делать, если вы устали от шума, который поднимает малыш?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chto-delat-esli-topayu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857364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Картинки по запросу ребенок шум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71744"/>
            <a:ext cx="57150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lanshet-1024x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462" y="1643050"/>
            <a:ext cx="6023439" cy="296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ребенок любит играть вещами взрослого?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znaityrisovanie_dlya_detej_v_odin_go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3286124"/>
            <a:ext cx="4552388" cy="309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«Имея доступ в сказочный дворец, имя которому -детство, я  всегда считал необходимым стать в какой-то мере ребенком»: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          В.А.Сухомлинский.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16_095524.jpg"/>
          <p:cNvPicPr>
            <a:picLocks noChangeAspect="1"/>
          </p:cNvPicPr>
          <p:nvPr/>
        </p:nvPicPr>
        <p:blipFill>
          <a:blip r:embed="rId2" cstate="print"/>
          <a:srcRect b="21875"/>
          <a:stretch>
            <a:fillRect/>
          </a:stretch>
        </p:blipFill>
        <p:spPr>
          <a:xfrm>
            <a:off x="4714876" y="2000240"/>
            <a:ext cx="4214842" cy="439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9716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Главное место в  жизни наших детей  должна занимать игра.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Играя, ребенок учится и познает жизнь</a:t>
            </a:r>
          </a:p>
          <a:p>
            <a:endParaRPr lang="ru-RU" dirty="0"/>
          </a:p>
        </p:txBody>
      </p:sp>
      <p:pic>
        <p:nvPicPr>
          <p:cNvPr id="5" name="Рисунок 4" descr="IMG_20190917_174312.jpg"/>
          <p:cNvPicPr>
            <a:picLocks noChangeAspect="1"/>
          </p:cNvPicPr>
          <p:nvPr/>
        </p:nvPicPr>
        <p:blipFill>
          <a:blip r:embed="rId3" cstate="print"/>
          <a:srcRect t="23958"/>
          <a:stretch>
            <a:fillRect/>
          </a:stretch>
        </p:blipFill>
        <p:spPr>
          <a:xfrm>
            <a:off x="214282" y="1928802"/>
            <a:ext cx="443893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90917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00306"/>
            <a:ext cx="5619789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6433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Если не руководить игрой, то у малышей не сформируется умение играть как самостоятельно, так и с другими детьми</a:t>
            </a:r>
          </a:p>
          <a:p>
            <a:pPr>
              <a:lnSpc>
                <a:spcPct val="170000"/>
              </a:lnSpc>
            </a:pP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Играйте с ребенком каждый день, при этом не одергивайте его, не читайте нотации. А если просит многократно повторить сюжет, не отказывайте в этом.</a:t>
            </a:r>
          </a:p>
          <a:p>
            <a:pPr>
              <a:lnSpc>
                <a:spcPct val="170000"/>
              </a:lnSpc>
            </a:pP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надо учитывать ,покупая игрушку?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Игрушка должна быть безопасной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покупать много игрушек, одного вида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покупать специально игрушки для мальчиков и девочек. </a:t>
            </a: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916_0911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4675"/>
          <a:stretch>
            <a:fillRect/>
          </a:stretch>
        </p:blipFill>
        <p:spPr>
          <a:xfrm>
            <a:off x="4857752" y="142852"/>
            <a:ext cx="398325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916_085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39341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16_090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3911213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916_090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071948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16_085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85763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916_090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2750" y="428605"/>
            <a:ext cx="401838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190023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Игрушек должно быть не много;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Большое значение имеют игрушки -самоделки. </a:t>
            </a:r>
          </a:p>
        </p:txBody>
      </p:sp>
      <p:pic>
        <p:nvPicPr>
          <p:cNvPr id="11266" name="Picture 2" descr="Картинки по запросу игрушки самод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85926"/>
            <a:ext cx="2857500" cy="20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4688" r="3124" b="4166"/>
          <a:stretch>
            <a:fillRect/>
          </a:stretch>
        </p:blipFill>
        <p:spPr bwMode="auto">
          <a:xfrm>
            <a:off x="5000628" y="4143380"/>
            <a:ext cx="3214710" cy="250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ub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71678"/>
            <a:ext cx="5715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ребенок отказывается убирать игрушки, можно прибегнуть к маленьким хитростям: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75749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быстрее наведет  у себя порядок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Пора собираться гулять, все игрушки- по местам.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Игра»Хитрый глаз»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282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Игра – не забава!</vt:lpstr>
      <vt:lpstr>Презентация PowerPoint</vt:lpstr>
      <vt:lpstr>Презентация PowerPoint</vt:lpstr>
      <vt:lpstr>Что надо учитывать ,покупая игрушку? 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ребенок отказывается убирать игрушки, можно прибегнуть к маленьким хитростям: </vt:lpstr>
      <vt:lpstr>Как воспитать у детей бережное отношение к игрушкам? </vt:lpstr>
      <vt:lpstr>Где хранить игрушки? </vt:lpstr>
      <vt:lpstr>Презентация PowerPoint</vt:lpstr>
      <vt:lpstr>Как вмешаться в игру? </vt:lpstr>
      <vt:lpstr>Что делать, если вы устали от шума, который поднимает малыш? </vt:lpstr>
      <vt:lpstr>Если ребенок любит играть вещами взрослого? 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не забава. </dc:title>
  <dc:creator>Admin</dc:creator>
  <cp:lastModifiedBy>User</cp:lastModifiedBy>
  <cp:revision>24</cp:revision>
  <dcterms:created xsi:type="dcterms:W3CDTF">2019-09-15T13:41:20Z</dcterms:created>
  <dcterms:modified xsi:type="dcterms:W3CDTF">2023-11-12T06:19:46Z</dcterms:modified>
</cp:coreProperties>
</file>